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84B85C1-9727-433E-99BE-3A518307DA6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426E-0206-43F1-B769-A209EE6190A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0121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85C1-9727-433E-99BE-3A518307DA6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426E-0206-43F1-B769-A209EE619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92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85C1-9727-433E-99BE-3A518307DA6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426E-0206-43F1-B769-A209EE6190A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462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85C1-9727-433E-99BE-3A518307DA6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426E-0206-43F1-B769-A209EE619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8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85C1-9727-433E-99BE-3A518307DA6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426E-0206-43F1-B769-A209EE6190A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8325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85C1-9727-433E-99BE-3A518307DA6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426E-0206-43F1-B769-A209EE619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703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85C1-9727-433E-99BE-3A518307DA6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426E-0206-43F1-B769-A209EE619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6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85C1-9727-433E-99BE-3A518307DA6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426E-0206-43F1-B769-A209EE619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7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85C1-9727-433E-99BE-3A518307DA6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426E-0206-43F1-B769-A209EE619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38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85C1-9727-433E-99BE-3A518307DA6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426E-0206-43F1-B769-A209EE619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793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85C1-9727-433E-99BE-3A518307DA6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426E-0206-43F1-B769-A209EE6190A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9568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84B85C1-9727-433E-99BE-3A518307DA6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144426E-0206-43F1-B769-A209EE6190A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5982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635DF-4B2F-4167-9E47-9370CCDBE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14300" y="4986324"/>
            <a:ext cx="8562974" cy="1463040"/>
          </a:xfrm>
        </p:spPr>
        <p:txBody>
          <a:bodyPr>
            <a:normAutofit/>
          </a:bodyPr>
          <a:lstStyle/>
          <a:p>
            <a:r>
              <a:rPr lang="en-US" sz="4000" dirty="0"/>
              <a:t>Making an object move in and out of slides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B134CE-7811-470E-82E0-06663FF013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Blair Button</a:t>
            </a:r>
          </a:p>
        </p:txBody>
      </p:sp>
    </p:spTree>
    <p:extLst>
      <p:ext uri="{BB962C8B-B14F-4D97-AF65-F5344CB8AC3E}">
        <p14:creationId xmlns:p14="http://schemas.microsoft.com/office/powerpoint/2010/main" val="200451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4EC73-836B-4D32-B675-98CAA9830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565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1. Select the textbox or picture and then open the “animations” tab.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9738BA44-1600-4BF9-85A2-A96370136C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108" y="4153375"/>
            <a:ext cx="11133634" cy="1246826"/>
          </a:xfrm>
        </p:spPr>
      </p:pic>
      <p:sp>
        <p:nvSpPr>
          <p:cNvPr id="10" name="Circle: Hollow 9">
            <a:extLst>
              <a:ext uri="{FF2B5EF4-FFF2-40B4-BE49-F238E27FC236}">
                <a16:creationId xmlns:a16="http://schemas.microsoft.com/office/drawing/2014/main" id="{B76BB2BA-015F-4FBE-A3F0-0D8919DD2564}"/>
              </a:ext>
            </a:extLst>
          </p:cNvPr>
          <p:cNvSpPr/>
          <p:nvPr/>
        </p:nvSpPr>
        <p:spPr>
          <a:xfrm>
            <a:off x="3733800" y="3938588"/>
            <a:ext cx="1514475" cy="838200"/>
          </a:xfrm>
          <a:prstGeom prst="donut">
            <a:avLst>
              <a:gd name="adj" fmla="val 125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A06CEAE6-A8C2-4253-B755-DF08A52881DB}"/>
              </a:ext>
            </a:extLst>
          </p:cNvPr>
          <p:cNvSpPr/>
          <p:nvPr/>
        </p:nvSpPr>
        <p:spPr>
          <a:xfrm rot="7208147">
            <a:off x="4130408" y="2805602"/>
            <a:ext cx="2034285" cy="337303"/>
          </a:xfrm>
          <a:prstGeom prst="rightArrow">
            <a:avLst>
              <a:gd name="adj1" fmla="val 50000"/>
              <a:gd name="adj2" fmla="val 1351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79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BAFC8-05C6-43D2-8ED6-E759D7885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964" y="318515"/>
            <a:ext cx="9720072" cy="2548509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2. Select an “entrance” option to choose how the object comes into the slide. This way, the information can appear on the slide at the same time as you present it.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2E31B9-B078-45B8-9D7B-6AC2A10CB4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962" y="2867024"/>
            <a:ext cx="898207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447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2C260-8182-4F5E-BF4F-E574F999A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240563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3. Or, all the information can start on the slide. when you make a point you believe is particularly important, you can tap the screen to “emphasize” it.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7E7F91-F7CB-42AF-8FCC-9DCF969D4A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0301" y="2990850"/>
            <a:ext cx="8467725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937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D7C4E-BFC3-4379-BB29-532EE0A32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89965"/>
            <a:ext cx="9720072" cy="239610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4. For a paper 3, you probably will not need to make things leave the screen, as it will just take more unnecessary time from your presentation. however, it is still an option.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7FA894-6765-4EF1-AE65-F520ED7683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975" y="2981324"/>
            <a:ext cx="878205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9895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ED5AA058EBF84C9061295E60DAA589" ma:contentTypeVersion="11" ma:contentTypeDescription="Create a new document." ma:contentTypeScope="" ma:versionID="04e4474a59d9d967ca49f06e42276dee">
  <xsd:schema xmlns:xsd="http://www.w3.org/2001/XMLSchema" xmlns:xs="http://www.w3.org/2001/XMLSchema" xmlns:p="http://schemas.microsoft.com/office/2006/metadata/properties" xmlns:ns3="fa32239c-0b36-4ab0-b7ef-3aae4c019c5e" xmlns:ns4="e9156a75-aa88-4394-a039-ddeff391ae2b" targetNamespace="http://schemas.microsoft.com/office/2006/metadata/properties" ma:root="true" ma:fieldsID="a6d0dcad633728935fb1e48cc291b753" ns3:_="" ns4:_="">
    <xsd:import namespace="fa32239c-0b36-4ab0-b7ef-3aae4c019c5e"/>
    <xsd:import namespace="e9156a75-aa88-4394-a039-ddeff391ae2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32239c-0b36-4ab0-b7ef-3aae4c019c5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156a75-aa88-4394-a039-ddeff391ae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F2CDE28-3571-4049-A673-F9D1B32E56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E0A3201-2DF4-4D96-960B-A9E65537CD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32239c-0b36-4ab0-b7ef-3aae4c019c5e"/>
    <ds:schemaRef ds:uri="e9156a75-aa88-4394-a039-ddeff391ae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5096B4E-20B9-48DC-B36D-04A00732D426}">
  <ds:schemaRefs>
    <ds:schemaRef ds:uri="http://schemas.microsoft.com/office/2006/documentManagement/types"/>
    <ds:schemaRef ds:uri="http://www.w3.org/XML/1998/namespace"/>
    <ds:schemaRef ds:uri="fa32239c-0b36-4ab0-b7ef-3aae4c019c5e"/>
    <ds:schemaRef ds:uri="e9156a75-aa88-4394-a039-ddeff391ae2b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</TotalTime>
  <Words>138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Tw Cen MT</vt:lpstr>
      <vt:lpstr>Tw Cen MT Condensed</vt:lpstr>
      <vt:lpstr>Wingdings 3</vt:lpstr>
      <vt:lpstr>Integral</vt:lpstr>
      <vt:lpstr>Making an object move in and out of slides</vt:lpstr>
      <vt:lpstr>1. Select the textbox or picture and then open the “animations” tab.</vt:lpstr>
      <vt:lpstr>2. Select an “entrance” option to choose how the object comes into the slide. This way, the information can appear on the slide at the same time as you present it.</vt:lpstr>
      <vt:lpstr>3. Or, all the information can start on the slide. when you make a point you believe is particularly important, you can tap the screen to “emphasize” it.</vt:lpstr>
      <vt:lpstr>4. For a paper 3, you probably will not need to make things leave the screen, as it will just take more unnecessary time from your presentation. however, it is still an option.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Spice Up a Presentation</dc:title>
  <dc:creator>BUTTON BLAIR KATHLEEN</dc:creator>
  <cp:lastModifiedBy>Crihfield Sandy</cp:lastModifiedBy>
  <cp:revision>3</cp:revision>
  <dcterms:created xsi:type="dcterms:W3CDTF">2021-12-14T14:44:06Z</dcterms:created>
  <dcterms:modified xsi:type="dcterms:W3CDTF">2021-12-14T23:26:13Z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0x010100DBED5AA058EBF84C9061295E60DAA589</vt:lpwstr>
  </property>
</Properties>
</file>